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5" r:id="rId3"/>
    <p:sldId id="273" r:id="rId4"/>
    <p:sldId id="269" r:id="rId5"/>
    <p:sldId id="282" r:id="rId6"/>
    <p:sldId id="291" r:id="rId7"/>
    <p:sldId id="275" r:id="rId8"/>
    <p:sldId id="292" r:id="rId9"/>
    <p:sldId id="29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03" autoAdjust="0"/>
    <p:restoredTop sz="94660"/>
  </p:normalViewPr>
  <p:slideViewPr>
    <p:cSldViewPr>
      <p:cViewPr varScale="1">
        <p:scale>
          <a:sx n="46" d="100"/>
          <a:sy n="46" d="100"/>
        </p:scale>
        <p:origin x="-9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1235596518_7-information-plan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49213"/>
            <a:ext cx="9144000" cy="6907213"/>
          </a:xfrm>
          <a:noFill/>
          <a:ln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46" y="4643446"/>
            <a:ext cx="9501254" cy="121444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Учебно-оформительская графика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                                </a:t>
            </a:r>
            <a:r>
              <a:rPr lang="ru-RU" sz="2700" i="1" dirty="0" smtClean="0">
                <a:solidFill>
                  <a:schemeClr val="bg1"/>
                </a:solidFill>
              </a:rPr>
              <a:t/>
            </a:r>
            <a:br>
              <a:rPr lang="ru-RU" sz="2700" i="1" dirty="0" smtClean="0">
                <a:solidFill>
                  <a:schemeClr val="bg1"/>
                </a:solidFill>
              </a:rPr>
            </a:br>
            <a:r>
              <a:rPr lang="ru-RU" sz="2700" i="1" dirty="0" smtClean="0">
                <a:solidFill>
                  <a:schemeClr val="bg1"/>
                </a:solidFill>
              </a:rPr>
              <a:t>                                                    </a:t>
            </a:r>
            <a:br>
              <a:rPr lang="ru-RU" sz="2700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1235596518_7-information-plan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6929486" cy="4857760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/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600" i="1" dirty="0" smtClean="0">
                <a:solidFill>
                  <a:schemeClr val="bg1"/>
                </a:solidFill>
              </a:rPr>
              <a:t/>
            </a:r>
            <a:br>
              <a:rPr lang="ru-RU" sz="3600" i="1" dirty="0" smtClean="0">
                <a:solidFill>
                  <a:schemeClr val="bg1"/>
                </a:solidFill>
              </a:rPr>
            </a:br>
            <a:r>
              <a:rPr lang="ru-RU" sz="3600" i="1" dirty="0" smtClean="0">
                <a:solidFill>
                  <a:schemeClr val="bg1"/>
                </a:solidFill>
                <a:latin typeface="Monotype Corsiva" pitchFamily="66" charset="0"/>
              </a:rPr>
              <a:t> Простой бумаги свежий лист</a:t>
            </a:r>
            <a:r>
              <a:rPr lang="ru-RU" sz="3600" i="1" dirty="0" smtClean="0">
                <a:solidFill>
                  <a:schemeClr val="bg1"/>
                </a:solidFill>
              </a:rPr>
              <a:t>!</a:t>
            </a:r>
            <a:br>
              <a:rPr lang="ru-RU" sz="3600" i="1" dirty="0" smtClean="0">
                <a:solidFill>
                  <a:schemeClr val="bg1"/>
                </a:solidFill>
              </a:rPr>
            </a:br>
            <a:r>
              <a:rPr lang="ru-RU" sz="3600" i="1" dirty="0" smtClean="0">
                <a:solidFill>
                  <a:schemeClr val="bg1"/>
                </a:solidFill>
                <a:latin typeface="Monotype Corsiva" pitchFamily="66" charset="0"/>
              </a:rPr>
              <a:t>Ты бел, как  мел. Не смят и чист.  Твоей поверхности пока                                  Ничья не тронула рука.                                       Чем станешь ты? …                                      Кому и что ты принесёшь… </a:t>
            </a:r>
            <a:endParaRPr lang="ru-RU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1235596518_7-information-plan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07213"/>
          </a:xfrm>
          <a:noFill/>
          <a:ln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85794"/>
            <a:ext cx="8286808" cy="435771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Многое может отразить белый лист бумаги. В наше время – </a:t>
            </a:r>
            <a:r>
              <a:rPr lang="ru-RU" sz="4000" dirty="0" err="1" smtClean="0">
                <a:solidFill>
                  <a:schemeClr val="bg1"/>
                </a:solidFill>
              </a:rPr>
              <a:t>время</a:t>
            </a:r>
            <a:r>
              <a:rPr lang="ru-RU" sz="4000" dirty="0" smtClean="0">
                <a:solidFill>
                  <a:schemeClr val="bg1"/>
                </a:solidFill>
              </a:rPr>
              <a:t> прогресса и технологий – текст или картинку мы создаём с помощью компьютера.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Однако владение  шрифтовой работой остаётся частью эстетического и этического воспитания.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3600" i="1" dirty="0" smtClean="0">
                <a:solidFill>
                  <a:schemeClr val="bg1"/>
                </a:solidFill>
              </a:rPr>
              <a:t/>
            </a:r>
            <a:br>
              <a:rPr lang="ru-RU" sz="3600" i="1" dirty="0" smtClean="0">
                <a:solidFill>
                  <a:schemeClr val="bg1"/>
                </a:solidFill>
              </a:rPr>
            </a:br>
            <a:endParaRPr lang="ru-RU" sz="3600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1235596518_7-information-plan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29642" cy="121444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Рукописный курсив используют для оформления поздравительных открыток, пригласительных билетов,  адресов,  альбомов, этикеток.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428596" y="285728"/>
            <a:ext cx="8429684" cy="5857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7" name="Picture 2" descr="C:\Users\Люба\Desktop\CCF20122017_0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57298"/>
            <a:ext cx="4500594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Picture 3" descr="C:\Users\Люба\Коллекция картинок\usen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643314"/>
            <a:ext cx="2000296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1235596518_7-information-plan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  <a:noFill/>
          <a:ln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478632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Стандартный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шрифт                                                  применяется в оформительской и выставочной практике.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Люба\Desktop\CCF20122017_00002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714356"/>
            <a:ext cx="607223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1235596518_7-information-plan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49213"/>
            <a:ext cx="9144000" cy="6907213"/>
          </a:xfrm>
          <a:noFill/>
          <a:ln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Шрифт применяется в афишах,                                      в заголовках стенгазет.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Люба\Desktop\CCF20122017_00002 (3) - копия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736"/>
            <a:ext cx="3214710" cy="3643338"/>
          </a:xfrm>
          <a:prstGeom prst="rect">
            <a:avLst/>
          </a:prstGeom>
          <a:noFill/>
        </p:spPr>
      </p:pic>
      <p:pic>
        <p:nvPicPr>
          <p:cNvPr id="6" name="Picture 2" descr="C:\Users\Люба\Desktop\CCF20122017_00002 (4) - копия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00174"/>
            <a:ext cx="3429024" cy="3571900"/>
          </a:xfrm>
          <a:prstGeom prst="rect">
            <a:avLst/>
          </a:prstGeom>
          <a:noFill/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714348" y="5429264"/>
            <a:ext cx="378621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Итальянский шрифт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4786314" y="5429264"/>
            <a:ext cx="3500462" cy="795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Египетский шрифт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а\Desktop\P102042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229600" cy="1285884"/>
          </a:xfrm>
          <a:prstGeom prst="rect">
            <a:avLst/>
          </a:prstGeom>
          <a:noFill/>
        </p:spPr>
      </p:pic>
      <p:pic>
        <p:nvPicPr>
          <p:cNvPr id="2" name="Picture 2" descr="C:\Users\Люба\Desktop\P10204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7200" y="2357430"/>
            <a:ext cx="5146700" cy="1785949"/>
          </a:xfrm>
          <a:prstGeom prst="rect">
            <a:avLst/>
          </a:prstGeom>
          <a:noFill/>
        </p:spPr>
      </p:pic>
      <p:pic>
        <p:nvPicPr>
          <p:cNvPr id="1027" name="Picture 3" descr="C:\Users\Люба\Desktop\P10204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572008"/>
            <a:ext cx="7143800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а\Desktop\P10204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786082" cy="3643338"/>
          </a:xfrm>
          <a:prstGeom prst="rect">
            <a:avLst/>
          </a:prstGeom>
          <a:noFill/>
        </p:spPr>
      </p:pic>
      <p:pic>
        <p:nvPicPr>
          <p:cNvPr id="1027" name="Picture 3" descr="C:\Users\Люба\Desktop\P1020426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714488"/>
            <a:ext cx="3214710" cy="4057354"/>
          </a:xfrm>
          <a:prstGeom prst="rect">
            <a:avLst/>
          </a:prstGeom>
          <a:noFill/>
        </p:spPr>
      </p:pic>
      <p:pic>
        <p:nvPicPr>
          <p:cNvPr id="1028" name="Picture 4" descr="C:\Users\Люба\Desktop\P10204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857496"/>
            <a:ext cx="314327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ба\Desktop\CCF20122017_0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572296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2" descr="C:\Users\Люба\Pictures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357562"/>
            <a:ext cx="4000528" cy="3214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41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Учебно-оформительская графика                                                                                              </vt:lpstr>
      <vt:lpstr>   Простой бумаги свежий лист! Ты бел, как  мел. Не смят и чист.  Твоей поверхности пока                                  Ничья не тронула рука.                                       Чем станешь ты? …                                      Кому и что ты принесёшь… </vt:lpstr>
      <vt:lpstr> Многое может отразить белый лист бумаги. В наше время – время прогресса и технологий – текст или картинку мы создаём с помощью компьютера.  Однако владение  шрифтовой работой остаётся частью эстетического и этического воспитания.  </vt:lpstr>
      <vt:lpstr>Рукописный курсив используют для оформления поздравительных открыток, пригласительных билетов,  адресов,  альбомов, этикеток.</vt:lpstr>
      <vt:lpstr>Стандартный шрифт                                                  применяется в оформительской и выставочной практике.</vt:lpstr>
      <vt:lpstr>Шрифт применяется в афишах,                                      в заголовках стенгазет. 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</dc:creator>
  <cp:lastModifiedBy>Люба</cp:lastModifiedBy>
  <cp:revision>72</cp:revision>
  <dcterms:created xsi:type="dcterms:W3CDTF">2012-12-12T16:17:23Z</dcterms:created>
  <dcterms:modified xsi:type="dcterms:W3CDTF">2017-12-20T16:30:30Z</dcterms:modified>
</cp:coreProperties>
</file>